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8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77" r:id="rId11"/>
    <p:sldId id="387" r:id="rId12"/>
    <p:sldId id="392" r:id="rId13"/>
    <p:sldId id="385" r:id="rId14"/>
    <p:sldId id="386" r:id="rId15"/>
    <p:sldId id="388" r:id="rId16"/>
    <p:sldId id="389" r:id="rId17"/>
    <p:sldId id="390" r:id="rId18"/>
    <p:sldId id="391" r:id="rId19"/>
    <p:sldId id="367" r:id="rId20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3699" autoAdjust="0"/>
  </p:normalViewPr>
  <p:slideViewPr>
    <p:cSldViewPr>
      <p:cViewPr varScale="1">
        <p:scale>
          <a:sx n="81" d="100"/>
          <a:sy n="81" d="100"/>
        </p:scale>
        <p:origin x="184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073086-6B5A-4B7F-8DA1-439C65C28529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767F51-CCAD-40A9-B0AC-5C181B234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554F-170B-4EA2-ACFF-AFAC402269DC}" type="datetimeFigureOut">
              <a:rPr lang="cs-CZ" smtClean="0"/>
              <a:t>27.04.2020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151B-87D8-48D9-8DF7-22F4F5250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56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A151B-87D8-48D9-8DF7-22F4F5250E5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49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4292-86FE-4A98-B114-DA5DBD2041C0}" type="datetimeFigureOut">
              <a:rPr lang="cs-CZ" smtClean="0"/>
              <a:pPr/>
              <a:t>27.04.2020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rodej@enika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jpeg"/><Relationship Id="rId4" Type="http://schemas.openxmlformats.org/officeDocument/2006/relationships/hyperlink" Target="mailto:prodej@enika.c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" y="500042"/>
            <a:ext cx="8421688" cy="1470025"/>
          </a:xfrm>
        </p:spPr>
        <p:txBody>
          <a:bodyPr>
            <a:normAutofit/>
          </a:bodyPr>
          <a:lstStyle/>
          <a:p>
            <a:r>
              <a:rPr lang="cs-CZ" sz="4000" b="1" dirty="0"/>
              <a:t>Spínané napájecí zdroje</a:t>
            </a:r>
            <a:br>
              <a:rPr lang="cs-CZ" sz="4000" b="1" dirty="0"/>
            </a:br>
            <a:endParaRPr lang="en-US" sz="4000" b="1" dirty="0"/>
          </a:p>
        </p:txBody>
      </p:sp>
      <p:sp>
        <p:nvSpPr>
          <p:cNvPr id="6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7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čára 7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043608" y="2171495"/>
            <a:ext cx="6624736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Průmyslové standardní – řada SPD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Průmyslové zmenšené – řada SPDM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Průmyslové kompaktní – řada SPDC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Modulární zdroje – řada SPM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Vestavné zdroje, řada SPPC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Zdroje pro nabíječky a UPS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Radovan Šmidrkal 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27.4.2020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Nové průmyslové zdroje 30 W – 240 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12V, 24V a 48V (120 a 240W)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30W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50W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75W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120W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240W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C7A6B0-E861-40CC-8051-7D079271F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844" y="2129675"/>
            <a:ext cx="3691434" cy="37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Výhody SPDM x SPD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Zmenšení rozměrů  &gt; 30%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Nižší tepelné ztráty, definované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Vyšší účinnost &gt; 85%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Intuitivní LED signalizace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Doplněné ochrany: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Přepětí (OVP)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Přetížení (OLP)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Zkrat (ZZ)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Přehřátí (OTP)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5 montážních poloh 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C7A6B0-E861-40CC-8051-7D079271F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844" y="2129675"/>
            <a:ext cx="3691434" cy="37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Omezení SPDM x SPD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Nelze paralelní chod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Není kontakt RDY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Větší zvlnění 100mV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Není obvod PFC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Není 5V a 15 </a:t>
            </a:r>
            <a:r>
              <a:rPr lang="cs-CZ" sz="2000"/>
              <a:t>VDC verze</a:t>
            </a: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Obdobné parametry: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Nárazové proudy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Izolační napětí I/PE, I/O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Teplotní rozsah  -20 +71°C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Rozsah nastavení napětí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C7A6B0-E861-40CC-8051-7D079271F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844" y="2129675"/>
            <a:ext cx="3691434" cy="37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2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620EBB2-AC0F-4EFA-B2C9-DE64AA5FF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7" y="1449528"/>
            <a:ext cx="8100391" cy="454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0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9940D25-3B35-4FD8-B5C8-874767EBC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69" y="1437905"/>
            <a:ext cx="5664815" cy="54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Montážní polohy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C8AE4B-E9EE-4CDE-BBCA-3315AEF54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200" y="1417638"/>
            <a:ext cx="2808312" cy="543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D485A9-4A62-4EB3-B1E8-FD833CDAE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420594"/>
            <a:ext cx="8280920" cy="44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7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89AFD61-5A52-4F93-AF15-7C63A11D9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409398"/>
            <a:ext cx="4804753" cy="54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8E0965-B1C1-4703-86AD-17F8108E7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132856"/>
            <a:ext cx="8844638" cy="37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6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zdroje-SPDM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Ceny na webu, relace SPDM x SPD obdobné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Prostor pro </a:t>
            </a:r>
            <a:r>
              <a:rPr lang="cs-CZ" sz="2000" dirty="0" err="1"/>
              <a:t>spec</a:t>
            </a:r>
            <a:r>
              <a:rPr lang="cs-CZ" sz="2000" dirty="0"/>
              <a:t>. ceny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Dokumentace: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b="1" dirty="0"/>
          </a:p>
          <a:p>
            <a:pPr lvl="0">
              <a:spcBef>
                <a:spcPct val="20000"/>
              </a:spcBef>
              <a:defRPr/>
            </a:pPr>
            <a:r>
              <a:rPr lang="cs-CZ" sz="2000" b="1" dirty="0"/>
              <a:t>	</a:t>
            </a:r>
            <a:endParaRPr lang="cs-CZ" sz="2000" dirty="0"/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0D2E78-6283-4228-8A0A-CF629B398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3" y="2996951"/>
            <a:ext cx="8877424" cy="26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0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-přehled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Průmyslové standardní – řada SPD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První generace spínaných zdrojů CG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Výkonová řada 5 W  - 960 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Univerzální  AC a DC vstup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1.fáz a 3.fáz provedení + verze s připojením mezi fáze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Ochrana proti zkratu a přetížení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RLY kontakt připravenosti k provozu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Doladění výstupního napětí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Sítový filtr, indikace provozu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Automatizační úlohy</a:t>
            </a:r>
          </a:p>
          <a:p>
            <a:pPr lvl="2">
              <a:spcBef>
                <a:spcPct val="20000"/>
              </a:spcBef>
              <a:defRPr/>
            </a:pPr>
            <a:r>
              <a:rPr lang="cs-CZ" sz="2000" dirty="0"/>
              <a:t> </a:t>
            </a:r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1F33EB0-7A65-4C2D-B998-764817C0F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726" y="1667942"/>
            <a:ext cx="2556560" cy="19174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73477F0-9211-4DE6-821D-BAC119B8F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064" y="3649868"/>
            <a:ext cx="3089920" cy="23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-přehled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Průmyslové medium – řada SPDM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Nová   rozměrově zmenšená řada </a:t>
            </a: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Výkonová řada 30 W  – 240 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Univerzální  AC a DC vstup. napájení, 1.fáz.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Ochrana proti zkratu, přetížení, přepětí, OTP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Nižší výkonové ztráty a vyšší účinnost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Nastavení výstupního napětí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Více montážních poloh</a:t>
            </a:r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Automatizační úlohy</a:t>
            </a:r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E3DC3A-C4EC-47EF-B1FC-F21358839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313" y="1489112"/>
            <a:ext cx="2162175" cy="21621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9A2CC33-F940-4191-99F2-D85AB4074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3833504"/>
            <a:ext cx="216217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2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-přehled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Průmyslové kompaktní – řada SPDC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Nová řada pro náročnější aplikace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Výkonová řada 35 W – 480 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Univerzální  AC a DC vstup. napájení, 1.fáz.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Odolnost proti přetížení  až 150%/3s a vysoká účinnost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Zabudovaný PFC filtr, vestavěné ochrany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RLY kontakt připravenosti k provozu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Doladění výstupního napětí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Omezovač nárazového proudu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Zmenšené rozměry oproti SPD</a:t>
            </a:r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Automatizační úlohy</a:t>
            </a:r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1026" name="Picture 2" descr="https://www.enika.cz/data/tmp/0/6/24686_0.jpg?1536585668">
            <a:extLst>
              <a:ext uri="{FF2B5EF4-FFF2-40B4-BE49-F238E27FC236}">
                <a16:creationId xmlns:a16="http://schemas.microsoft.com/office/drawing/2014/main" id="{02F378CB-9ECD-45D3-B739-BD439760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13" y="1380488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nika.cz/data/tmp/0/5/24685_0.jpg?1536584549">
            <a:extLst>
              <a:ext uri="{FF2B5EF4-FFF2-40B4-BE49-F238E27FC236}">
                <a16:creationId xmlns:a16="http://schemas.microsoft.com/office/drawing/2014/main" id="{4BA4FE1A-4CE0-4B50-9DBF-9802006A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04859"/>
            <a:ext cx="2882901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046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-přehled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Modulární – řada SPM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Nízký profil pro zástavbu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Výkonová řada 7,5 W – 100 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Univerzální  AC a DC vstup. napájení, 1.fáz.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Ochrana proti zkratu a přetížení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Indikace provozu</a:t>
            </a:r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 Průmyslové a domovní aplikace</a:t>
            </a:r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176523-D31B-40FF-A579-0EA205C42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3646" y="1501851"/>
            <a:ext cx="2569532" cy="19271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538AE5F-1955-4913-8BDD-85489AEE7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366" y="3611217"/>
            <a:ext cx="3379267" cy="253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1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-přehled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Vestavné – řada SPPC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Vestavné provedení do přístrojů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Výkonová řada 24 W – 800 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Univerzální  AC a DC vstup. napájení, 1.fáz.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Ochrana proti zkratu a přetížení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EMI filtr a PFC obvod</a:t>
            </a:r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Přístroje  a strojní zařízení</a:t>
            </a:r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A7EEF73-4C69-40FD-B77B-CD1EEA07C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917" y="2924944"/>
            <a:ext cx="3258934" cy="187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-přehled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b="1" dirty="0"/>
              <a:t>Zdroje pro nabíječky a UPS  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lvl="1">
              <a:spcBef>
                <a:spcPct val="20000"/>
              </a:spcBef>
              <a:defRPr/>
            </a:pPr>
            <a:r>
              <a:rPr lang="cs-CZ" sz="2000" b="1" dirty="0"/>
              <a:t>Řada SPM5BC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Dobíječka baterií 30W a 60W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12VDC nebo 24VDC </a:t>
            </a:r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r>
              <a:rPr lang="cs-CZ" sz="2000" b="1" dirty="0"/>
              <a:t>Řada SPUBC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Dobíječka pro UPS 120W, 24VDC</a:t>
            </a:r>
          </a:p>
          <a:p>
            <a:pPr lvl="0">
              <a:spcBef>
                <a:spcPct val="20000"/>
              </a:spcBef>
              <a:defRPr/>
            </a:pPr>
            <a:endParaRPr lang="cs-CZ" sz="2000" b="1" dirty="0"/>
          </a:p>
          <a:p>
            <a:pPr lvl="1">
              <a:spcBef>
                <a:spcPct val="20000"/>
              </a:spcBef>
              <a:defRPr/>
            </a:pPr>
            <a:r>
              <a:rPr lang="cs-CZ" sz="2000" b="1" dirty="0"/>
              <a:t>Řada SPUC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UPC kontrolér 360 a 720W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12VDC nebo 24VDC </a:t>
            </a:r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E659F69-0F63-430A-AA01-5551A8007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450" y="1381444"/>
            <a:ext cx="2673495" cy="200512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5CA362-55AC-40BB-A2BA-0EEA0E4D4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29" y="4366115"/>
            <a:ext cx="2549136" cy="19118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E164A77-B38A-44CB-8D29-B7AD2C3B7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4157" y="2833328"/>
            <a:ext cx="2979843" cy="22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 5 -75W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275691" y="1556792"/>
            <a:ext cx="8688797" cy="4320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947C2EF-72FA-4D2B-9A1E-B01EF8371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22" y="2204865"/>
            <a:ext cx="8647141" cy="33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7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935" y="266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Spínané napájecí zdroje 90-960W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732448"/>
            <a:ext cx="8507288" cy="414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lvl="1">
              <a:spcBef>
                <a:spcPct val="20000"/>
              </a:spcBef>
              <a:defRPr/>
            </a:pPr>
            <a:endParaRPr lang="cs-CZ" sz="2000" dirty="0"/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cs-CZ" sz="2000" dirty="0"/>
          </a:p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83B87D1-DF7C-4F89-B918-23987B251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01" y="1992017"/>
            <a:ext cx="8689687" cy="34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59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7037</TotalTime>
  <Words>976</Words>
  <Application>Microsoft Office PowerPoint</Application>
  <PresentationFormat>Předvádění na obrazovce (4:3)</PresentationFormat>
  <Paragraphs>183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sady Office</vt:lpstr>
      <vt:lpstr>Spínané napájecí zdroje </vt:lpstr>
      <vt:lpstr>Spínané napájecí zdroje -přehled</vt:lpstr>
      <vt:lpstr>Spínané napájecí zdroje -přehled</vt:lpstr>
      <vt:lpstr>Spínané napájecí zdroje -přehled</vt:lpstr>
      <vt:lpstr>Spínané napájecí zdroje -přehled</vt:lpstr>
      <vt:lpstr>Spínané napájecí zdroje -přehled</vt:lpstr>
      <vt:lpstr>Spínané napájecí zdroje -přehled</vt:lpstr>
      <vt:lpstr>Spínané napájecí zdroje  5 -75W</vt:lpstr>
      <vt:lpstr>Spínané napájecí zdroje 90-960W</vt:lpstr>
      <vt:lpstr>Spínané napájecí zdroje -SPDM</vt:lpstr>
      <vt:lpstr>Spínané napájecí zdroje -SPDM</vt:lpstr>
      <vt:lpstr>Spínané napájecí zdroje -SPDM</vt:lpstr>
      <vt:lpstr>Spínané napájecí zdroje -SPDM</vt:lpstr>
      <vt:lpstr>Spínané napájecí zdroje -SPDM</vt:lpstr>
      <vt:lpstr>Spínané napájecí zdroje -SPDM</vt:lpstr>
      <vt:lpstr>Spínané napájecí zdroje -SPDM</vt:lpstr>
      <vt:lpstr>Spínané napájecí zdroje -SPDM</vt:lpstr>
      <vt:lpstr>Spínané napájecí zdroje -SPDM</vt:lpstr>
      <vt:lpstr>Spínané napájecí zdroje-SPDM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Vanderka Milan</dc:creator>
  <cp:lastModifiedBy>Radek Šmidrkal</cp:lastModifiedBy>
  <cp:revision>491</cp:revision>
  <dcterms:created xsi:type="dcterms:W3CDTF">2013-04-30T07:42:43Z</dcterms:created>
  <dcterms:modified xsi:type="dcterms:W3CDTF">2020-04-27T10:24:05Z</dcterms:modified>
</cp:coreProperties>
</file>